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86" r:id="rId3"/>
    <p:sldId id="273" r:id="rId4"/>
    <p:sldId id="269" r:id="rId5"/>
    <p:sldId id="278" r:id="rId6"/>
    <p:sldId id="285" r:id="rId7"/>
    <p:sldId id="275" r:id="rId8"/>
    <p:sldId id="270" r:id="rId9"/>
    <p:sldId id="261" r:id="rId10"/>
    <p:sldId id="280" r:id="rId11"/>
    <p:sldId id="272" r:id="rId12"/>
    <p:sldId id="279" r:id="rId13"/>
    <p:sldId id="281" r:id="rId14"/>
    <p:sldId id="277" r:id="rId15"/>
    <p:sldId id="276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7D9F4-A67F-4A66-969E-AD8A74B2E802}" v="62" dt="2021-11-16T20:57:54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Jana" userId="1359892a-3376-4852-8f6e-a4ef66067692" providerId="ADAL" clId="{5EA7D9F4-A67F-4A66-969E-AD8A74B2E802}"/>
    <pc:docChg chg="undo redo custSel addSld delSld modSld sldOrd modMainMaster">
      <pc:chgData name="Peters, Jana" userId="1359892a-3376-4852-8f6e-a4ef66067692" providerId="ADAL" clId="{5EA7D9F4-A67F-4A66-969E-AD8A74B2E802}" dt="2021-11-17T09:53:02.663" v="1200" actId="20577"/>
      <pc:docMkLst>
        <pc:docMk/>
      </pc:docMkLst>
      <pc:sldChg chg="addSp delSp add del modTransition">
        <pc:chgData name="Peters, Jana" userId="1359892a-3376-4852-8f6e-a4ef66067692" providerId="ADAL" clId="{5EA7D9F4-A67F-4A66-969E-AD8A74B2E802}" dt="2021-11-16T20:57:54.626" v="1196"/>
        <pc:sldMkLst>
          <pc:docMk/>
          <pc:sldMk cId="3301144453" sldId="256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3301144453" sldId="256"/>
            <ac:spMk id="5" creationId="{C1A2D260-F15E-4C8B-A5C5-6C90FD3362AC}"/>
          </ac:spMkLst>
        </pc:spChg>
      </pc:sldChg>
      <pc:sldChg chg="addSp delSp modSp mod modTransition">
        <pc:chgData name="Peters, Jana" userId="1359892a-3376-4852-8f6e-a4ef66067692" providerId="ADAL" clId="{5EA7D9F4-A67F-4A66-969E-AD8A74B2E802}" dt="2021-11-16T20:57:54.626" v="1196"/>
        <pc:sldMkLst>
          <pc:docMk/>
          <pc:sldMk cId="3296264822" sldId="261"/>
        </pc:sldMkLst>
        <pc:spChg chg="mod">
          <ac:chgData name="Peters, Jana" userId="1359892a-3376-4852-8f6e-a4ef66067692" providerId="ADAL" clId="{5EA7D9F4-A67F-4A66-969E-AD8A74B2E802}" dt="2021-11-16T20:57:52.741" v="1194" actId="403"/>
          <ac:spMkLst>
            <pc:docMk/>
            <pc:sldMk cId="3296264822" sldId="261"/>
            <ac:spMk id="3" creationId="{F45BD6A2-4262-47B3-BBFE-541547C2271D}"/>
          </ac:spMkLst>
        </pc:spChg>
        <pc:spChg chg="mod">
          <ac:chgData name="Peters, Jana" userId="1359892a-3376-4852-8f6e-a4ef66067692" providerId="ADAL" clId="{5EA7D9F4-A67F-4A66-969E-AD8A74B2E802}" dt="2021-11-14T18:23:48.642" v="716" actId="122"/>
          <ac:spMkLst>
            <pc:docMk/>
            <pc:sldMk cId="3296264822" sldId="261"/>
            <ac:spMk id="4" creationId="{A382AC83-2D09-49DA-B5A3-EF3F1857F28A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3296264822" sldId="261"/>
            <ac:spMk id="9" creationId="{464A7AAE-8B98-4E38-89CA-ADB474DE2AC7}"/>
          </ac:spMkLst>
        </pc:spChg>
      </pc:sldChg>
      <pc:sldChg chg="addSp delSp modTransition">
        <pc:chgData name="Peters, Jana" userId="1359892a-3376-4852-8f6e-a4ef66067692" providerId="ADAL" clId="{5EA7D9F4-A67F-4A66-969E-AD8A74B2E802}" dt="2021-11-16T20:57:54.626" v="1196"/>
        <pc:sldMkLst>
          <pc:docMk/>
          <pc:sldMk cId="3142996050" sldId="269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3142996050" sldId="269"/>
            <ac:spMk id="9" creationId="{DCE1CB8A-90C3-423C-9DCB-E74AA5E127BA}"/>
          </ac:spMkLst>
        </pc:spChg>
      </pc:sldChg>
      <pc:sldChg chg="addSp delSp ord modTransition">
        <pc:chgData name="Peters, Jana" userId="1359892a-3376-4852-8f6e-a4ef66067692" providerId="ADAL" clId="{5EA7D9F4-A67F-4A66-969E-AD8A74B2E802}" dt="2021-11-16T20:57:54.626" v="1196"/>
        <pc:sldMkLst>
          <pc:docMk/>
          <pc:sldMk cId="687715040" sldId="270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687715040" sldId="270"/>
            <ac:spMk id="5" creationId="{521047F2-EA66-4A68-8940-3945640F0ECC}"/>
          </ac:spMkLst>
        </pc:spChg>
      </pc:sldChg>
      <pc:sldChg chg="del">
        <pc:chgData name="Peters, Jana" userId="1359892a-3376-4852-8f6e-a4ef66067692" providerId="ADAL" clId="{5EA7D9F4-A67F-4A66-969E-AD8A74B2E802}" dt="2021-11-14T10:40:28.665" v="0" actId="47"/>
        <pc:sldMkLst>
          <pc:docMk/>
          <pc:sldMk cId="224356125" sldId="271"/>
        </pc:sldMkLst>
      </pc:sldChg>
      <pc:sldChg chg="addSp delSp modSp mod modTransition">
        <pc:chgData name="Peters, Jana" userId="1359892a-3376-4852-8f6e-a4ef66067692" providerId="ADAL" clId="{5EA7D9F4-A67F-4A66-969E-AD8A74B2E802}" dt="2021-11-16T20:57:54.626" v="1196"/>
        <pc:sldMkLst>
          <pc:docMk/>
          <pc:sldMk cId="687297710" sldId="272"/>
        </pc:sldMkLst>
        <pc:spChg chg="mod">
          <ac:chgData name="Peters, Jana" userId="1359892a-3376-4852-8f6e-a4ef66067692" providerId="ADAL" clId="{5EA7D9F4-A67F-4A66-969E-AD8A74B2E802}" dt="2021-11-15T14:00:39.321" v="898" actId="122"/>
          <ac:spMkLst>
            <pc:docMk/>
            <pc:sldMk cId="687297710" sldId="272"/>
            <ac:spMk id="4" creationId="{A382AC83-2D09-49DA-B5A3-EF3F1857F28A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687297710" sldId="272"/>
            <ac:spMk id="9" creationId="{E93E4600-C187-4E34-8A3C-A99BEFC0EC9D}"/>
          </ac:spMkLst>
        </pc:spChg>
      </pc:sldChg>
      <pc:sldChg chg="addSp delSp modSp mod modTransition">
        <pc:chgData name="Peters, Jana" userId="1359892a-3376-4852-8f6e-a4ef66067692" providerId="ADAL" clId="{5EA7D9F4-A67F-4A66-969E-AD8A74B2E802}" dt="2021-11-16T20:57:54.626" v="1196"/>
        <pc:sldMkLst>
          <pc:docMk/>
          <pc:sldMk cId="3612673444" sldId="273"/>
        </pc:sldMkLst>
        <pc:spChg chg="del mod">
          <ac:chgData name="Peters, Jana" userId="1359892a-3376-4852-8f6e-a4ef66067692" providerId="ADAL" clId="{5EA7D9F4-A67F-4A66-969E-AD8A74B2E802}" dt="2021-11-16T16:56:59.259" v="1012" actId="22"/>
          <ac:spMkLst>
            <pc:docMk/>
            <pc:sldMk cId="3612673444" sldId="273"/>
            <ac:spMk id="3" creationId="{77877EA1-4FA9-40F0-90A2-3400F2D1E6C9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3612673444" sldId="273"/>
            <ac:spMk id="7" creationId="{495F3342-C135-4FF7-AACC-FA6DDD8E7079}"/>
          </ac:spMkLst>
        </pc:spChg>
        <pc:picChg chg="add mod ord">
          <ac:chgData name="Peters, Jana" userId="1359892a-3376-4852-8f6e-a4ef66067692" providerId="ADAL" clId="{5EA7D9F4-A67F-4A66-969E-AD8A74B2E802}" dt="2021-11-16T16:58:27.847" v="1015" actId="14100"/>
          <ac:picMkLst>
            <pc:docMk/>
            <pc:sldMk cId="3612673444" sldId="273"/>
            <ac:picMk id="5" creationId="{1FEC3C90-0A1C-4324-8F46-7356EA34CBC5}"/>
          </ac:picMkLst>
        </pc:picChg>
      </pc:sldChg>
      <pc:sldChg chg="modSp del mod modTransition">
        <pc:chgData name="Peters, Jana" userId="1359892a-3376-4852-8f6e-a4ef66067692" providerId="ADAL" clId="{5EA7D9F4-A67F-4A66-969E-AD8A74B2E802}" dt="2021-11-16T16:51:30.294" v="1010" actId="2696"/>
        <pc:sldMkLst>
          <pc:docMk/>
          <pc:sldMk cId="3842359525" sldId="274"/>
        </pc:sldMkLst>
        <pc:spChg chg="mod">
          <ac:chgData name="Peters, Jana" userId="1359892a-3376-4852-8f6e-a4ef66067692" providerId="ADAL" clId="{5EA7D9F4-A67F-4A66-969E-AD8A74B2E802}" dt="2021-11-16T16:50:30.452" v="1009" actId="20577"/>
          <ac:spMkLst>
            <pc:docMk/>
            <pc:sldMk cId="3842359525" sldId="274"/>
            <ac:spMk id="3" creationId="{F5C69036-93DC-421D-92AF-117067902247}"/>
          </ac:spMkLst>
        </pc:spChg>
      </pc:sldChg>
      <pc:sldChg chg="addSp delSp ord modTransition">
        <pc:chgData name="Peters, Jana" userId="1359892a-3376-4852-8f6e-a4ef66067692" providerId="ADAL" clId="{5EA7D9F4-A67F-4A66-969E-AD8A74B2E802}" dt="2021-11-16T20:57:54.626" v="1196"/>
        <pc:sldMkLst>
          <pc:docMk/>
          <pc:sldMk cId="237363735" sldId="275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237363735" sldId="275"/>
            <ac:spMk id="9" creationId="{571EF961-57A9-4DD1-B45A-3170042B1CCB}"/>
          </ac:spMkLst>
        </pc:spChg>
      </pc:sldChg>
      <pc:sldChg chg="addSp delSp modSp mod modTransition">
        <pc:chgData name="Peters, Jana" userId="1359892a-3376-4852-8f6e-a4ef66067692" providerId="ADAL" clId="{5EA7D9F4-A67F-4A66-969E-AD8A74B2E802}" dt="2021-11-17T09:52:37.022" v="1199" actId="20577"/>
        <pc:sldMkLst>
          <pc:docMk/>
          <pc:sldMk cId="300826720" sldId="276"/>
        </pc:sldMkLst>
        <pc:spChg chg="mod">
          <ac:chgData name="Peters, Jana" userId="1359892a-3376-4852-8f6e-a4ef66067692" providerId="ADAL" clId="{5EA7D9F4-A67F-4A66-969E-AD8A74B2E802}" dt="2021-11-16T16:48:18.595" v="977" actId="20577"/>
          <ac:spMkLst>
            <pc:docMk/>
            <pc:sldMk cId="300826720" sldId="276"/>
            <ac:spMk id="2" creationId="{A895B4E5-71DE-46FD-A757-EFC9AF7E2F60}"/>
          </ac:spMkLst>
        </pc:spChg>
        <pc:spChg chg="add del">
          <ac:chgData name="Peters, Jana" userId="1359892a-3376-4852-8f6e-a4ef66067692" providerId="ADAL" clId="{5EA7D9F4-A67F-4A66-969E-AD8A74B2E802}" dt="2021-11-15T08:32:52.920" v="749"/>
          <ac:spMkLst>
            <pc:docMk/>
            <pc:sldMk cId="300826720" sldId="276"/>
            <ac:spMk id="3" creationId="{D8A65E49-40AC-49CE-8DCF-D0990C231C79}"/>
          </ac:spMkLst>
        </pc:spChg>
        <pc:spChg chg="mod">
          <ac:chgData name="Peters, Jana" userId="1359892a-3376-4852-8f6e-a4ef66067692" providerId="ADAL" clId="{5EA7D9F4-A67F-4A66-969E-AD8A74B2E802}" dt="2021-11-17T09:52:37.022" v="1199" actId="20577"/>
          <ac:spMkLst>
            <pc:docMk/>
            <pc:sldMk cId="300826720" sldId="276"/>
            <ac:spMk id="4" creationId="{A382AC83-2D09-49DA-B5A3-EF3F1857F28A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300826720" sldId="276"/>
            <ac:spMk id="5" creationId="{DA076958-C70E-4861-8B62-AE5D3F5F288C}"/>
          </ac:spMkLst>
        </pc:spChg>
        <pc:spChg chg="add del">
          <ac:chgData name="Peters, Jana" userId="1359892a-3376-4852-8f6e-a4ef66067692" providerId="ADAL" clId="{5EA7D9F4-A67F-4A66-969E-AD8A74B2E802}" dt="2021-11-15T08:32:58.592" v="751"/>
          <ac:spMkLst>
            <pc:docMk/>
            <pc:sldMk cId="300826720" sldId="276"/>
            <ac:spMk id="5" creationId="{E27D39A0-7E2D-408B-A6BF-FF35C357F0A2}"/>
          </ac:spMkLst>
        </pc:spChg>
        <pc:spChg chg="add del">
          <ac:chgData name="Peters, Jana" userId="1359892a-3376-4852-8f6e-a4ef66067692" providerId="ADAL" clId="{5EA7D9F4-A67F-4A66-969E-AD8A74B2E802}" dt="2021-11-15T08:33:02.542" v="753"/>
          <ac:spMkLst>
            <pc:docMk/>
            <pc:sldMk cId="300826720" sldId="276"/>
            <ac:spMk id="9" creationId="{B7270232-301E-4780-8F43-69304861A86D}"/>
          </ac:spMkLst>
        </pc:spChg>
        <pc:spChg chg="add del">
          <ac:chgData name="Peters, Jana" userId="1359892a-3376-4852-8f6e-a4ef66067692" providerId="ADAL" clId="{5EA7D9F4-A67F-4A66-969E-AD8A74B2E802}" dt="2021-11-15T08:33:06.891" v="757"/>
          <ac:spMkLst>
            <pc:docMk/>
            <pc:sldMk cId="300826720" sldId="276"/>
            <ac:spMk id="11" creationId="{7357ECD3-E046-451C-8477-526D0E9CBB06}"/>
          </ac:spMkLst>
        </pc:spChg>
        <pc:spChg chg="del">
          <ac:chgData name="Peters, Jana" userId="1359892a-3376-4852-8f6e-a4ef66067692" providerId="ADAL" clId="{5EA7D9F4-A67F-4A66-969E-AD8A74B2E802}" dt="2021-11-15T08:33:42.258" v="764" actId="931"/>
          <ac:spMkLst>
            <pc:docMk/>
            <pc:sldMk cId="300826720" sldId="276"/>
            <ac:spMk id="18" creationId="{D3EE7534-0812-48CA-9BF8-C0E84B3902BC}"/>
          </ac:spMkLst>
        </pc:spChg>
        <pc:picChg chg="add mod">
          <ac:chgData name="Peters, Jana" userId="1359892a-3376-4852-8f6e-a4ef66067692" providerId="ADAL" clId="{5EA7D9F4-A67F-4A66-969E-AD8A74B2E802}" dt="2021-11-15T08:34:17.383" v="769"/>
          <ac:picMkLst>
            <pc:docMk/>
            <pc:sldMk cId="300826720" sldId="276"/>
            <ac:picMk id="15" creationId="{9E4F2BBF-E14C-4AF9-B2ED-217AF7934CA0}"/>
          </ac:picMkLst>
        </pc:picChg>
      </pc:sldChg>
      <pc:sldChg chg="addSp delSp modSp mod ord modTransition">
        <pc:chgData name="Peters, Jana" userId="1359892a-3376-4852-8f6e-a4ef66067692" providerId="ADAL" clId="{5EA7D9F4-A67F-4A66-969E-AD8A74B2E802}" dt="2021-11-17T09:52:19.670" v="1197" actId="20577"/>
        <pc:sldMkLst>
          <pc:docMk/>
          <pc:sldMk cId="4223225738" sldId="277"/>
        </pc:sldMkLst>
        <pc:spChg chg="mod">
          <ac:chgData name="Peters, Jana" userId="1359892a-3376-4852-8f6e-a4ef66067692" providerId="ADAL" clId="{5EA7D9F4-A67F-4A66-969E-AD8A74B2E802}" dt="2021-11-16T16:47:29.217" v="951" actId="20577"/>
          <ac:spMkLst>
            <pc:docMk/>
            <pc:sldMk cId="4223225738" sldId="277"/>
            <ac:spMk id="2" creationId="{A895B4E5-71DE-46FD-A757-EFC9AF7E2F60}"/>
          </ac:spMkLst>
        </pc:spChg>
        <pc:spChg chg="mod">
          <ac:chgData name="Peters, Jana" userId="1359892a-3376-4852-8f6e-a4ef66067692" providerId="ADAL" clId="{5EA7D9F4-A67F-4A66-969E-AD8A74B2E802}" dt="2021-11-17T09:52:19.670" v="1197" actId="20577"/>
          <ac:spMkLst>
            <pc:docMk/>
            <pc:sldMk cId="4223225738" sldId="277"/>
            <ac:spMk id="4" creationId="{A382AC83-2D09-49DA-B5A3-EF3F1857F28A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4223225738" sldId="277"/>
            <ac:spMk id="9" creationId="{6418552C-99B9-487D-8127-CBF230DC6BD5}"/>
          </ac:spMkLst>
        </pc:spChg>
      </pc:sldChg>
      <pc:sldChg chg="addSp delSp ord modTransition">
        <pc:chgData name="Peters, Jana" userId="1359892a-3376-4852-8f6e-a4ef66067692" providerId="ADAL" clId="{5EA7D9F4-A67F-4A66-969E-AD8A74B2E802}" dt="2021-11-16T20:57:54.626" v="1196"/>
        <pc:sldMkLst>
          <pc:docMk/>
          <pc:sldMk cId="1283924942" sldId="278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1283924942" sldId="278"/>
            <ac:spMk id="9" creationId="{BDE25020-7EC2-421C-99FA-1D152A2DF330}"/>
          </ac:spMkLst>
        </pc:spChg>
      </pc:sldChg>
      <pc:sldChg chg="addSp delSp modSp mod modTransition">
        <pc:chgData name="Peters, Jana" userId="1359892a-3376-4852-8f6e-a4ef66067692" providerId="ADAL" clId="{5EA7D9F4-A67F-4A66-969E-AD8A74B2E802}" dt="2021-11-16T20:57:54.626" v="1196"/>
        <pc:sldMkLst>
          <pc:docMk/>
          <pc:sldMk cId="143928886" sldId="279"/>
        </pc:sldMkLst>
        <pc:spChg chg="mod">
          <ac:chgData name="Peters, Jana" userId="1359892a-3376-4852-8f6e-a4ef66067692" providerId="ADAL" clId="{5EA7D9F4-A67F-4A66-969E-AD8A74B2E802}" dt="2021-11-16T14:34:56.447" v="907" actId="122"/>
          <ac:spMkLst>
            <pc:docMk/>
            <pc:sldMk cId="143928886" sldId="279"/>
            <ac:spMk id="4" creationId="{A382AC83-2D09-49DA-B5A3-EF3F1857F28A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143928886" sldId="279"/>
            <ac:spMk id="11" creationId="{332606D5-EBFB-473D-844F-AD1FCD56589E}"/>
          </ac:spMkLst>
        </pc:spChg>
        <pc:spChg chg="del">
          <ac:chgData name="Peters, Jana" userId="1359892a-3376-4852-8f6e-a4ef66067692" providerId="ADAL" clId="{5EA7D9F4-A67F-4A66-969E-AD8A74B2E802}" dt="2021-11-16T14:35:21.674" v="908" actId="931"/>
          <ac:spMkLst>
            <pc:docMk/>
            <pc:sldMk cId="143928886" sldId="279"/>
            <ac:spMk id="18" creationId="{D3EE7534-0812-48CA-9BF8-C0E84B3902BC}"/>
          </ac:spMkLst>
        </pc:spChg>
        <pc:picChg chg="add mod modCrop">
          <ac:chgData name="Peters, Jana" userId="1359892a-3376-4852-8f6e-a4ef66067692" providerId="ADAL" clId="{5EA7D9F4-A67F-4A66-969E-AD8A74B2E802}" dt="2021-11-16T16:46:30.317" v="921" actId="732"/>
          <ac:picMkLst>
            <pc:docMk/>
            <pc:sldMk cId="143928886" sldId="279"/>
            <ac:picMk id="5" creationId="{4254DE2E-8F96-4B89-800A-B85D883BDC3D}"/>
          </ac:picMkLst>
        </pc:picChg>
      </pc:sldChg>
      <pc:sldChg chg="addSp delSp modSp mod modTransition">
        <pc:chgData name="Peters, Jana" userId="1359892a-3376-4852-8f6e-a4ef66067692" providerId="ADAL" clId="{5EA7D9F4-A67F-4A66-969E-AD8A74B2E802}" dt="2021-11-17T09:53:02.663" v="1200" actId="20577"/>
        <pc:sldMkLst>
          <pc:docMk/>
          <pc:sldMk cId="1520757061" sldId="280"/>
        </pc:sldMkLst>
        <pc:spChg chg="mod">
          <ac:chgData name="Peters, Jana" userId="1359892a-3376-4852-8f6e-a4ef66067692" providerId="ADAL" clId="{5EA7D9F4-A67F-4A66-969E-AD8A74B2E802}" dt="2021-11-17T09:53:02.663" v="1200" actId="20577"/>
          <ac:spMkLst>
            <pc:docMk/>
            <pc:sldMk cId="1520757061" sldId="280"/>
            <ac:spMk id="4" creationId="{A382AC83-2D09-49DA-B5A3-EF3F1857F28A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1520757061" sldId="280"/>
            <ac:spMk id="9" creationId="{03DE1967-C904-481B-8B7E-9F98C9FBE4CC}"/>
          </ac:spMkLst>
        </pc:spChg>
      </pc:sldChg>
      <pc:sldChg chg="addSp delSp modTransition">
        <pc:chgData name="Peters, Jana" userId="1359892a-3376-4852-8f6e-a4ef66067692" providerId="ADAL" clId="{5EA7D9F4-A67F-4A66-969E-AD8A74B2E802}" dt="2021-11-16T20:57:54.626" v="1196"/>
        <pc:sldMkLst>
          <pc:docMk/>
          <pc:sldMk cId="118189997" sldId="281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118189997" sldId="281"/>
            <ac:spMk id="9" creationId="{9A738359-8A66-474F-B53C-A42CD2CDFDB3}"/>
          </ac:spMkLst>
        </pc:spChg>
      </pc:sldChg>
      <pc:sldChg chg="addSp delSp modSp mod modTransition modShow">
        <pc:chgData name="Peters, Jana" userId="1359892a-3376-4852-8f6e-a4ef66067692" providerId="ADAL" clId="{5EA7D9F4-A67F-4A66-969E-AD8A74B2E802}" dt="2021-11-16T20:57:54.626" v="1196"/>
        <pc:sldMkLst>
          <pc:docMk/>
          <pc:sldMk cId="4245931881" sldId="283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4245931881" sldId="283"/>
            <ac:spMk id="11" creationId="{B9F9B59B-88B7-429F-9A1A-F5EEA9A8404E}"/>
          </ac:spMkLst>
        </pc:spChg>
        <pc:spChg chg="del">
          <ac:chgData name="Peters, Jana" userId="1359892a-3376-4852-8f6e-a4ef66067692" providerId="ADAL" clId="{5EA7D9F4-A67F-4A66-969E-AD8A74B2E802}" dt="2021-11-16T20:53:53.115" v="1153" actId="931"/>
          <ac:spMkLst>
            <pc:docMk/>
            <pc:sldMk cId="4245931881" sldId="283"/>
            <ac:spMk id="18" creationId="{D3EE7534-0812-48CA-9BF8-C0E84B3902BC}"/>
          </ac:spMkLst>
        </pc:spChg>
        <pc:picChg chg="add mod modCrop">
          <ac:chgData name="Peters, Jana" userId="1359892a-3376-4852-8f6e-a4ef66067692" providerId="ADAL" clId="{5EA7D9F4-A67F-4A66-969E-AD8A74B2E802}" dt="2021-11-16T20:54:15.536" v="1160"/>
          <ac:picMkLst>
            <pc:docMk/>
            <pc:sldMk cId="4245931881" sldId="283"/>
            <ac:picMk id="5" creationId="{96126EA2-906E-432F-9302-8B2895509B83}"/>
          </ac:picMkLst>
        </pc:picChg>
      </pc:sldChg>
      <pc:sldChg chg="addSp delSp modSp mod modTransition modShow">
        <pc:chgData name="Peters, Jana" userId="1359892a-3376-4852-8f6e-a4ef66067692" providerId="ADAL" clId="{5EA7D9F4-A67F-4A66-969E-AD8A74B2E802}" dt="2021-11-16T20:57:54.626" v="1196"/>
        <pc:sldMkLst>
          <pc:docMk/>
          <pc:sldMk cId="131512399" sldId="284"/>
        </pc:sldMkLst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131512399" sldId="284"/>
            <ac:spMk id="11" creationId="{BAED0CF5-49C2-40F0-BBC5-070DB0BA8C60}"/>
          </ac:spMkLst>
        </pc:spChg>
        <pc:spChg chg="del">
          <ac:chgData name="Peters, Jana" userId="1359892a-3376-4852-8f6e-a4ef66067692" providerId="ADAL" clId="{5EA7D9F4-A67F-4A66-969E-AD8A74B2E802}" dt="2021-11-16T20:54:30.218" v="1161" actId="931"/>
          <ac:spMkLst>
            <pc:docMk/>
            <pc:sldMk cId="131512399" sldId="284"/>
            <ac:spMk id="18" creationId="{D3EE7534-0812-48CA-9BF8-C0E84B3902BC}"/>
          </ac:spMkLst>
        </pc:spChg>
        <pc:picChg chg="add mod modCrop">
          <ac:chgData name="Peters, Jana" userId="1359892a-3376-4852-8f6e-a4ef66067692" providerId="ADAL" clId="{5EA7D9F4-A67F-4A66-969E-AD8A74B2E802}" dt="2021-11-16T20:54:45.170" v="1167"/>
          <ac:picMkLst>
            <pc:docMk/>
            <pc:sldMk cId="131512399" sldId="284"/>
            <ac:picMk id="5" creationId="{0AB68F06-4100-41EB-AC25-C24CCF2BA8ED}"/>
          </ac:picMkLst>
        </pc:picChg>
      </pc:sldChg>
      <pc:sldChg chg="addSp delSp modSp mod ord modTransition">
        <pc:chgData name="Peters, Jana" userId="1359892a-3376-4852-8f6e-a4ef66067692" providerId="ADAL" clId="{5EA7D9F4-A67F-4A66-969E-AD8A74B2E802}" dt="2021-11-16T20:57:23.202" v="1188" actId="478"/>
        <pc:sldMkLst>
          <pc:docMk/>
          <pc:sldMk cId="3146665728" sldId="285"/>
        </pc:sldMkLst>
        <pc:spChg chg="mod">
          <ac:chgData name="Peters, Jana" userId="1359892a-3376-4852-8f6e-a4ef66067692" providerId="ADAL" clId="{5EA7D9F4-A67F-4A66-969E-AD8A74B2E802}" dt="2021-11-14T11:27:05.119" v="44" actId="20577"/>
          <ac:spMkLst>
            <pc:docMk/>
            <pc:sldMk cId="3146665728" sldId="285"/>
            <ac:spMk id="2" creationId="{A895B4E5-71DE-46FD-A757-EFC9AF7E2F60}"/>
          </ac:spMkLst>
        </pc:spChg>
        <pc:spChg chg="mod">
          <ac:chgData name="Peters, Jana" userId="1359892a-3376-4852-8f6e-a4ef66067692" providerId="ADAL" clId="{5EA7D9F4-A67F-4A66-969E-AD8A74B2E802}" dt="2021-11-14T18:30:43.213" v="726" actId="313"/>
          <ac:spMkLst>
            <pc:docMk/>
            <pc:sldMk cId="3146665728" sldId="285"/>
            <ac:spMk id="4" creationId="{A382AC83-2D09-49DA-B5A3-EF3F1857F28A}"/>
          </ac:spMkLst>
        </pc:spChg>
        <pc:spChg chg="del">
          <ac:chgData name="Peters, Jana" userId="1359892a-3376-4852-8f6e-a4ef66067692" providerId="ADAL" clId="{5EA7D9F4-A67F-4A66-969E-AD8A74B2E802}" dt="2021-11-16T20:57:23.202" v="1188" actId="478"/>
          <ac:spMkLst>
            <pc:docMk/>
            <pc:sldMk cId="3146665728" sldId="285"/>
            <ac:spMk id="9" creationId="{8184A9B7-447A-424B-868B-AF25DE36F4A9}"/>
          </ac:spMkLst>
        </pc:spChg>
        <pc:spChg chg="del">
          <ac:chgData name="Peters, Jana" userId="1359892a-3376-4852-8f6e-a4ef66067692" providerId="ADAL" clId="{5EA7D9F4-A67F-4A66-969E-AD8A74B2E802}" dt="2021-11-14T18:14:21.311" v="45" actId="931"/>
          <ac:spMkLst>
            <pc:docMk/>
            <pc:sldMk cId="3146665728" sldId="285"/>
            <ac:spMk id="18" creationId="{D3EE7534-0812-48CA-9BF8-C0E84B3902BC}"/>
          </ac:spMkLst>
        </pc:spChg>
        <pc:picChg chg="add mod">
          <ac:chgData name="Peters, Jana" userId="1359892a-3376-4852-8f6e-a4ef66067692" providerId="ADAL" clId="{5EA7D9F4-A67F-4A66-969E-AD8A74B2E802}" dt="2021-11-14T18:15:09.549" v="52" actId="196"/>
          <ac:picMkLst>
            <pc:docMk/>
            <pc:sldMk cId="3146665728" sldId="285"/>
            <ac:picMk id="5" creationId="{16B8305D-DEAA-46F1-8CC2-C0ED63621B99}"/>
          </ac:picMkLst>
        </pc:picChg>
      </pc:sldChg>
      <pc:sldChg chg="addSp delSp modSp add mod ord">
        <pc:chgData name="Peters, Jana" userId="1359892a-3376-4852-8f6e-a4ef66067692" providerId="ADAL" clId="{5EA7D9F4-A67F-4A66-969E-AD8A74B2E802}" dt="2021-11-16T20:57:54.626" v="1196"/>
        <pc:sldMkLst>
          <pc:docMk/>
          <pc:sldMk cId="1655748104" sldId="286"/>
        </pc:sldMkLst>
        <pc:spChg chg="add del mod">
          <ac:chgData name="Peters, Jana" userId="1359892a-3376-4852-8f6e-a4ef66067692" providerId="ADAL" clId="{5EA7D9F4-A67F-4A66-969E-AD8A74B2E802}" dt="2021-11-16T17:14:02.014" v="1150" actId="113"/>
          <ac:spMkLst>
            <pc:docMk/>
            <pc:sldMk cId="1655748104" sldId="286"/>
            <ac:spMk id="4" creationId="{5ED3D375-3639-4753-A4E5-06A76D4B7A04}"/>
          </ac:spMkLst>
        </pc:spChg>
        <pc:spChg chg="add mod">
          <ac:chgData name="Peters, Jana" userId="1359892a-3376-4852-8f6e-a4ef66067692" providerId="ADAL" clId="{5EA7D9F4-A67F-4A66-969E-AD8A74B2E802}" dt="2021-11-16T17:11:55.419" v="1136" actId="208"/>
          <ac:spMkLst>
            <pc:docMk/>
            <pc:sldMk cId="1655748104" sldId="286"/>
            <ac:spMk id="6" creationId="{0F6FAAEF-FBD5-4B7E-BFE2-511F7C20C09B}"/>
          </ac:spMkLst>
        </pc:spChg>
        <pc:spChg chg="add del">
          <ac:chgData name="Peters, Jana" userId="1359892a-3376-4852-8f6e-a4ef66067692" providerId="ADAL" clId="{5EA7D9F4-A67F-4A66-969E-AD8A74B2E802}" dt="2021-11-16T20:57:54.626" v="1196"/>
          <ac:spMkLst>
            <pc:docMk/>
            <pc:sldMk cId="1655748104" sldId="286"/>
            <ac:spMk id="19" creationId="{BDD6652C-198C-42CE-998A-DDD5BFFC532B}"/>
          </ac:spMkLst>
        </pc:spChg>
        <pc:picChg chg="del">
          <ac:chgData name="Peters, Jana" userId="1359892a-3376-4852-8f6e-a4ef66067692" providerId="ADAL" clId="{5EA7D9F4-A67F-4A66-969E-AD8A74B2E802}" dt="2021-11-16T17:04:03.515" v="1017" actId="478"/>
          <ac:picMkLst>
            <pc:docMk/>
            <pc:sldMk cId="1655748104" sldId="286"/>
            <ac:picMk id="5" creationId="{1FEC3C90-0A1C-4324-8F46-7356EA34CBC5}"/>
          </ac:picMkLst>
        </pc:picChg>
        <pc:picChg chg="add mod">
          <ac:chgData name="Peters, Jana" userId="1359892a-3376-4852-8f6e-a4ef66067692" providerId="ADAL" clId="{5EA7D9F4-A67F-4A66-969E-AD8A74B2E802}" dt="2021-11-16T17:07:20.727" v="1024"/>
          <ac:picMkLst>
            <pc:docMk/>
            <pc:sldMk cId="1655748104" sldId="286"/>
            <ac:picMk id="14" creationId="{326F00E1-B1F5-40BE-A775-6098E56BD32A}"/>
          </ac:picMkLst>
        </pc:picChg>
        <pc:picChg chg="add del mod">
          <ac:chgData name="Peters, Jana" userId="1359892a-3376-4852-8f6e-a4ef66067692" providerId="ADAL" clId="{5EA7D9F4-A67F-4A66-969E-AD8A74B2E802}" dt="2021-11-16T17:08:45.546" v="1107" actId="478"/>
          <ac:picMkLst>
            <pc:docMk/>
            <pc:sldMk cId="1655748104" sldId="286"/>
            <ac:picMk id="15" creationId="{07B18277-BB80-4C0E-8759-A33405D12DBF}"/>
          </ac:picMkLst>
        </pc:picChg>
        <pc:picChg chg="add mod">
          <ac:chgData name="Peters, Jana" userId="1359892a-3376-4852-8f6e-a4ef66067692" providerId="ADAL" clId="{5EA7D9F4-A67F-4A66-969E-AD8A74B2E802}" dt="2021-11-16T17:11:23.162" v="1133" actId="1076"/>
          <ac:picMkLst>
            <pc:docMk/>
            <pc:sldMk cId="1655748104" sldId="286"/>
            <ac:picMk id="1026" creationId="{89E2F7B4-86FF-4CB7-BBD0-59207A8127EE}"/>
          </ac:picMkLst>
        </pc:picChg>
        <pc:cxnChg chg="add mod">
          <ac:chgData name="Peters, Jana" userId="1359892a-3376-4852-8f6e-a4ef66067692" providerId="ADAL" clId="{5EA7D9F4-A67F-4A66-969E-AD8A74B2E802}" dt="2021-11-16T17:12:49.813" v="1145" actId="14100"/>
          <ac:cxnSpMkLst>
            <pc:docMk/>
            <pc:sldMk cId="1655748104" sldId="286"/>
            <ac:cxnSpMk id="9" creationId="{3EB4F4DC-FE19-4CEB-8A01-B996D4498391}"/>
          </ac:cxnSpMkLst>
        </pc:cxnChg>
      </pc:sldChg>
      <pc:sldMasterChg chg="modTransition modSldLayout">
        <pc:chgData name="Peters, Jana" userId="1359892a-3376-4852-8f6e-a4ef66067692" providerId="ADAL" clId="{5EA7D9F4-A67F-4A66-969E-AD8A74B2E802}" dt="2021-11-14T18:37:20.857" v="744"/>
        <pc:sldMasterMkLst>
          <pc:docMk/>
          <pc:sldMasterMk cId="2810168382" sldId="2147483768"/>
        </pc:sldMasterMkLst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2361645152" sldId="2147483769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150892944" sldId="2147483770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3002142763" sldId="2147483771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2926458980" sldId="2147483772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1858197227" sldId="2147483773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3837328516" sldId="2147483774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2561123244" sldId="2147483775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1040814605" sldId="2147483776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3474296266" sldId="2147483777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3851422614" sldId="2147483778"/>
          </pc:sldLayoutMkLst>
        </pc:sldLayoutChg>
        <pc:sldLayoutChg chg="modTransition">
          <pc:chgData name="Peters, Jana" userId="1359892a-3376-4852-8f6e-a4ef66067692" providerId="ADAL" clId="{5EA7D9F4-A67F-4A66-969E-AD8A74B2E802}" dt="2021-11-14T18:37:20.857" v="744"/>
          <pc:sldLayoutMkLst>
            <pc:docMk/>
            <pc:sldMasterMk cId="2810168382" sldId="2147483768"/>
            <pc:sldLayoutMk cId="1195650771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2B72F-1F75-4C68-ACFB-EC150BF57B5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885C7-35EC-4711-BFEA-2362B9329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97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9CC-C15A-4972-869D-229C317CED90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64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6149-69AB-4D46-BA1E-F14BBC6E2C36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2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BEA5-E7BB-40AF-8415-21A57A498562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65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6F0-3F80-4CA3-9E5A-BB181C22EC1A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9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1AA6-1A08-413E-B198-AB038B554FE0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14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9ED0-2BEA-431C-A7BE-26481CAD317F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45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AC7A-A0E8-40B2-97C2-6D066D61C3A9}" type="datetime1">
              <a:rPr lang="de-DE" smtClean="0"/>
              <a:t>22.11.2021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19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2EEF-843F-46D7-9E8D-5D008B0551FD}" type="datetime1">
              <a:rPr lang="de-DE" smtClean="0"/>
              <a:t>22.11.2021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32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13CF-25A4-409E-B7C8-D87F89D61FAD}" type="datetime1">
              <a:rPr lang="de-DE" smtClean="0"/>
              <a:t>22.11.2021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12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2684-4B42-4658-96D5-C7BA1D18E2AF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81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3EF1-38F8-4352-9346-73B0693D27C7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29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5ACF-EE5A-4C12-80B9-75A436EA9021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3A77-EF9A-4A86-99A7-C72CE0958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16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ADD3505-D816-4666-AAAA-42EC992FA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B4269A41-C387-4555-A18D-F1B4E366C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911C1882-1ABB-473F-836B-DE0066AB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336533B6-75CC-4F87-B044-A8241FBF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2522E3-838E-4683-9137-BF8C51FC5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4267831"/>
            <a:ext cx="7970903" cy="1071585"/>
          </a:xfrm>
        </p:spPr>
        <p:txBody>
          <a:bodyPr>
            <a:normAutofit/>
          </a:bodyPr>
          <a:lstStyle/>
          <a:p>
            <a:pPr algn="l"/>
            <a:r>
              <a:rPr lang="de-DE" sz="4800">
                <a:solidFill>
                  <a:srgbClr val="FFFFFF"/>
                </a:solidFill>
              </a:rPr>
              <a:t>Eure Schülervertretung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8F26F2-5DD4-408C-90AA-D06BAC273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5345714"/>
            <a:ext cx="7970903" cy="538211"/>
          </a:xfrm>
        </p:spPr>
        <p:txBody>
          <a:bodyPr anchor="t">
            <a:normAutofit/>
          </a:bodyPr>
          <a:lstStyle/>
          <a:p>
            <a:pPr algn="l"/>
            <a:r>
              <a:rPr lang="de-DE" sz="2000">
                <a:solidFill>
                  <a:srgbClr val="FEFFFF"/>
                </a:solidFill>
              </a:rPr>
              <a:t>Schuljahr 2021/22</a:t>
            </a:r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77EAB586-FBDB-4496-82AC-22F18563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BZ Steinburg in Itzehoe, Anbieterdetails - Kursportal Schleswig-Holstein">
            <a:extLst>
              <a:ext uri="{FF2B5EF4-FFF2-40B4-BE49-F238E27FC236}">
                <a16:creationId xmlns:a16="http://schemas.microsoft.com/office/drawing/2014/main" id="{B9FD36AC-54B1-4169-974C-F250E9DC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32891" y="4797700"/>
            <a:ext cx="2043748" cy="1083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4BC59F7-542D-4AB2-9A4A-C1C4284E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79" y="444142"/>
            <a:ext cx="3042794" cy="321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37B52E-DD2B-4353-80DE-8B84131C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F344-395F-43A6-AFE0-84AD4FC58F08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14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Niclas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Rose – 20ME 				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Berufsschule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“Ich </a:t>
            </a:r>
            <a:r>
              <a:rPr lang="en-US" sz="2400" dirty="0" err="1"/>
              <a:t>möchte</a:t>
            </a:r>
            <a:r>
              <a:rPr lang="en-US" sz="2400" dirty="0"/>
              <a:t>, </a:t>
            </a:r>
            <a:r>
              <a:rPr lang="en-US" sz="2400" dirty="0" err="1"/>
              <a:t>dass</a:t>
            </a:r>
            <a:r>
              <a:rPr lang="en-US" sz="2400" dirty="0"/>
              <a:t> </a:t>
            </a:r>
            <a:r>
              <a:rPr lang="en-US" sz="2400" dirty="0" err="1"/>
              <a:t>auch</a:t>
            </a:r>
            <a:r>
              <a:rPr lang="en-US" sz="2400" dirty="0"/>
              <a:t> die </a:t>
            </a:r>
            <a:r>
              <a:rPr lang="en-US" sz="2400" dirty="0" err="1"/>
              <a:t>Interessen</a:t>
            </a:r>
            <a:r>
              <a:rPr lang="en-US" sz="2400" dirty="0"/>
              <a:t> der </a:t>
            </a:r>
            <a:r>
              <a:rPr lang="en-US" sz="2400" dirty="0" err="1"/>
              <a:t>Berufsschüler</a:t>
            </a:r>
            <a:r>
              <a:rPr lang="en-US" sz="2400" dirty="0"/>
              <a:t> </a:t>
            </a:r>
            <a:r>
              <a:rPr lang="en-US" sz="2400" dirty="0" err="1"/>
              <a:t>berücksichtigt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 und </a:t>
            </a:r>
            <a:r>
              <a:rPr lang="en-US" sz="2400" dirty="0" err="1"/>
              <a:t>mich</a:t>
            </a:r>
            <a:r>
              <a:rPr lang="en-US" sz="2400" dirty="0"/>
              <a:t> </a:t>
            </a:r>
            <a:r>
              <a:rPr lang="en-US" sz="2400" dirty="0" err="1"/>
              <a:t>mehr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</a:t>
            </a:r>
            <a:r>
              <a:rPr lang="en-US" sz="2400" dirty="0" err="1"/>
              <a:t>Nachhaltigkeit</a:t>
            </a:r>
            <a:r>
              <a:rPr lang="en-US" sz="2400" dirty="0"/>
              <a:t> </a:t>
            </a:r>
            <a:r>
              <a:rPr lang="en-US" sz="2400" dirty="0" err="1"/>
              <a:t>unserer</a:t>
            </a:r>
            <a:r>
              <a:rPr lang="en-US" sz="2400" dirty="0"/>
              <a:t> Schule </a:t>
            </a:r>
            <a:r>
              <a:rPr lang="en-US" sz="2400" dirty="0" err="1"/>
              <a:t>einsetzen</a:t>
            </a:r>
            <a:r>
              <a:rPr lang="en-US" sz="2400" dirty="0"/>
              <a:t>.”</a:t>
            </a:r>
          </a:p>
        </p:txBody>
      </p:sp>
      <p:pic>
        <p:nvPicPr>
          <p:cNvPr id="5" name="Bildplatzhalter 4" descr="Ein Bild, das Person, Wand, drinnen, lächelnd enthält.&#10;&#10;Automatisch generierte Beschreibung">
            <a:extLst>
              <a:ext uri="{FF2B5EF4-FFF2-40B4-BE49-F238E27FC236}">
                <a16:creationId xmlns:a16="http://schemas.microsoft.com/office/drawing/2014/main" id="{4DF1A376-0BE2-418A-BB23-895EE125D6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566" r="-38566"/>
          <a:stretch/>
        </p:blipFill>
        <p:spPr>
          <a:xfrm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055961-0B4C-4655-AB4F-AE06625E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61C-2173-4E23-98A8-A6C094E12F72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757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Jeremias Hoffmann – GG219	    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Berufliches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Gymnasium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“Ich bin in der SV, </a:t>
            </a:r>
            <a:r>
              <a:rPr lang="en-US" sz="2400" dirty="0" err="1"/>
              <a:t>weil</a:t>
            </a:r>
            <a:r>
              <a:rPr lang="en-US" sz="2400" dirty="0"/>
              <a:t> ich den </a:t>
            </a:r>
            <a:r>
              <a:rPr lang="en-US" sz="2400" dirty="0" err="1"/>
              <a:t>Schulalltag</a:t>
            </a:r>
            <a:r>
              <a:rPr lang="en-US" sz="2400" dirty="0"/>
              <a:t> der </a:t>
            </a:r>
            <a:r>
              <a:rPr lang="en-US" sz="2400" dirty="0" err="1"/>
              <a:t>Schülerinnen</a:t>
            </a:r>
            <a:r>
              <a:rPr lang="en-US" sz="2400" dirty="0"/>
              <a:t> und </a:t>
            </a:r>
            <a:r>
              <a:rPr lang="en-US" sz="2400" dirty="0" err="1"/>
              <a:t>Schüler</a:t>
            </a:r>
            <a:r>
              <a:rPr lang="en-US" sz="2400" dirty="0"/>
              <a:t> </a:t>
            </a:r>
            <a:r>
              <a:rPr lang="en-US" sz="2400" dirty="0" err="1"/>
              <a:t>angenehmer</a:t>
            </a:r>
            <a:r>
              <a:rPr lang="en-US" sz="2400" dirty="0"/>
              <a:t> </a:t>
            </a:r>
            <a:r>
              <a:rPr lang="en-US" sz="2400" dirty="0" err="1"/>
              <a:t>gestalten</a:t>
            </a:r>
            <a:r>
              <a:rPr lang="en-US" sz="2400" dirty="0"/>
              <a:t> </a:t>
            </a:r>
            <a:r>
              <a:rPr lang="en-US" sz="2400" dirty="0" err="1"/>
              <a:t>möchte</a:t>
            </a:r>
            <a:r>
              <a:rPr lang="en-US" sz="2400" dirty="0"/>
              <a:t>.”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BCC5CADF-05AC-442C-9848-5CED769772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385" b="-38385"/>
          <a:stretch/>
        </p:blipFill>
        <p:spPr>
          <a:xfrm rot="16200000">
            <a:off x="7207250" y="1909763"/>
            <a:ext cx="3567113" cy="472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AC4E18-7E3A-4723-824D-67D949A5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BBF8-0A9C-4E51-A048-F8C5DFBFBB63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29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Nilay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Priebe – GG321	    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Berufliches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Gymnasium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</a:t>
            </a:r>
            <a:r>
              <a:rPr lang="de-DE" sz="2400" dirty="0"/>
              <a:t>Ich bin in der SV, weil ich mich gerne engagiere und gerne Aufgaben im sozialen Bereich erledige.</a:t>
            </a:r>
          </a:p>
          <a:p>
            <a:pPr algn="ctr"/>
            <a:r>
              <a:rPr lang="de-DE" sz="2400" dirty="0"/>
              <a:t>Ich möchte die Schule verbessern und mich für die Wünsche von den Schüler*innen an unserer Schule  einsetzen!“</a:t>
            </a:r>
            <a:endParaRPr lang="en-US" sz="2400" dirty="0"/>
          </a:p>
        </p:txBody>
      </p:sp>
      <p:pic>
        <p:nvPicPr>
          <p:cNvPr id="5" name="Bildplatzhalter 4" descr="Ein Bild, das Wand, drinnen enthält.&#10;&#10;Automatisch generierte Beschreibung">
            <a:extLst>
              <a:ext uri="{FF2B5EF4-FFF2-40B4-BE49-F238E27FC236}">
                <a16:creationId xmlns:a16="http://schemas.microsoft.com/office/drawing/2014/main" id="{4254DE2E-8F96-4B89-800A-B85D883BDC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070"/>
          <a:stretch/>
        </p:blipFill>
        <p:spPr>
          <a:xfrm flipH="1">
            <a:off x="6626225" y="2490788"/>
            <a:ext cx="3449930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4C6D79-D3DD-4039-92CE-D5B8CF3B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F42-8685-4CC2-9FBF-F40FF5C02EBC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2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Frederike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K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önig – GG219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Berufliches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Gymnasium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dirty="0" err="1"/>
              <a:t>Ich</a:t>
            </a:r>
            <a:r>
              <a:rPr lang="en-US" sz="2400" dirty="0"/>
              <a:t> bin in der SV, </a:t>
            </a:r>
            <a:r>
              <a:rPr lang="en-US" sz="2400" dirty="0" err="1"/>
              <a:t>weil</a:t>
            </a:r>
            <a:r>
              <a:rPr lang="en-US" sz="2400" dirty="0"/>
              <a:t> </a:t>
            </a:r>
            <a:r>
              <a:rPr lang="en-US" sz="2400" dirty="0" err="1"/>
              <a:t>ich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aufgeschlossener</a:t>
            </a:r>
            <a:r>
              <a:rPr lang="en-US" sz="2400" dirty="0"/>
              <a:t> und </a:t>
            </a:r>
            <a:r>
              <a:rPr lang="en-US" sz="2400" dirty="0" err="1"/>
              <a:t>humorvoller</a:t>
            </a:r>
            <a:r>
              <a:rPr lang="en-US" sz="2400" dirty="0"/>
              <a:t> Mensch bin, der </a:t>
            </a:r>
            <a:r>
              <a:rPr lang="en-US" sz="2400" dirty="0" err="1"/>
              <a:t>immer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offenes</a:t>
            </a:r>
            <a:r>
              <a:rPr lang="en-US" sz="2400" dirty="0"/>
              <a:t> </a:t>
            </a:r>
            <a:r>
              <a:rPr lang="en-US" sz="2400" dirty="0" err="1"/>
              <a:t>Ohr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deine</a:t>
            </a:r>
            <a:r>
              <a:rPr lang="en-US" sz="2400" dirty="0"/>
              <a:t> </a:t>
            </a:r>
            <a:r>
              <a:rPr lang="en-US" sz="2400" dirty="0" err="1"/>
              <a:t>Anliegen</a:t>
            </a:r>
            <a:r>
              <a:rPr lang="en-US" sz="2400" dirty="0"/>
              <a:t> hat.”</a:t>
            </a:r>
          </a:p>
        </p:txBody>
      </p:sp>
      <p:pic>
        <p:nvPicPr>
          <p:cNvPr id="5" name="Bildplatzhalter 4" descr="Ein Bild, das Baum, draußen, Person, Gras enthält.&#10;&#10;Automatisch generierte Beschreibung">
            <a:extLst>
              <a:ext uri="{FF2B5EF4-FFF2-40B4-BE49-F238E27FC236}">
                <a16:creationId xmlns:a16="http://schemas.microsoft.com/office/drawing/2014/main" id="{1C5AD849-7B9E-4460-8CF1-1119B0DA58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85" r="-38385"/>
          <a:stretch/>
        </p:blipFill>
        <p:spPr>
          <a:xfrm flipH="1"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E0FD5E-546D-4293-AC74-BF491FCF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915-BE87-4871-BD6A-4514987B7341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8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Melanie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BFS220 		   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Lübscher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Kamp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 Ich </a:t>
            </a:r>
            <a:r>
              <a:rPr lang="en-US" sz="2400" dirty="0" err="1"/>
              <a:t>möchte</a:t>
            </a:r>
            <a:r>
              <a:rPr lang="en-US" sz="2400" dirty="0"/>
              <a:t> die </a:t>
            </a:r>
            <a:r>
              <a:rPr lang="en-US" sz="2400" dirty="0" err="1"/>
              <a:t>Wünsche</a:t>
            </a:r>
            <a:r>
              <a:rPr lang="en-US" sz="2400" dirty="0"/>
              <a:t> der </a:t>
            </a:r>
            <a:r>
              <a:rPr lang="en-US" sz="2400" dirty="0" err="1"/>
              <a:t>Außenstelle</a:t>
            </a:r>
            <a:r>
              <a:rPr lang="en-US" sz="2400" dirty="0"/>
              <a:t> </a:t>
            </a:r>
            <a:r>
              <a:rPr lang="en-US" sz="2400" dirty="0" err="1"/>
              <a:t>umsetzen</a:t>
            </a:r>
            <a:r>
              <a:rPr lang="en-US" sz="2400" dirty="0"/>
              <a:t> und </a:t>
            </a:r>
            <a:r>
              <a:rPr lang="en-US" sz="2400" dirty="0" err="1"/>
              <a:t>mich</a:t>
            </a:r>
            <a:r>
              <a:rPr lang="en-US" sz="2400" dirty="0"/>
              <a:t> </a:t>
            </a:r>
            <a:r>
              <a:rPr lang="en-US" sz="2400" dirty="0" err="1"/>
              <a:t>dafür</a:t>
            </a:r>
            <a:r>
              <a:rPr lang="en-US" sz="2400" dirty="0"/>
              <a:t> </a:t>
            </a:r>
            <a:r>
              <a:rPr lang="en-US" sz="2400" dirty="0" err="1"/>
              <a:t>einsetzen</a:t>
            </a:r>
            <a:r>
              <a:rPr lang="en-US" sz="2400" dirty="0"/>
              <a:t>, </a:t>
            </a:r>
            <a:r>
              <a:rPr lang="en-US" sz="2400" dirty="0" err="1"/>
              <a:t>dass</a:t>
            </a:r>
            <a:r>
              <a:rPr lang="en-US" sz="2400" dirty="0"/>
              <a:t> die SPAs und </a:t>
            </a:r>
            <a:r>
              <a:rPr lang="en-US" sz="2400" dirty="0" err="1"/>
              <a:t>Erzieher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in </a:t>
            </a:r>
            <a:r>
              <a:rPr lang="en-US" sz="2400" dirty="0" err="1"/>
              <a:t>Vergessenheit</a:t>
            </a:r>
            <a:r>
              <a:rPr lang="en-US" sz="2400" dirty="0"/>
              <a:t> </a:t>
            </a:r>
            <a:r>
              <a:rPr lang="en-US" sz="2400" dirty="0" err="1"/>
              <a:t>geraten</a:t>
            </a:r>
            <a:r>
              <a:rPr lang="en-US" sz="2400" dirty="0"/>
              <a:t>.” </a:t>
            </a:r>
          </a:p>
        </p:txBody>
      </p:sp>
      <p:pic>
        <p:nvPicPr>
          <p:cNvPr id="5" name="Bildplatzhalter 4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A18126E5-67A4-4EFB-9C6C-B5F7910295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127" r="-32127"/>
          <a:stretch/>
        </p:blipFill>
        <p:spPr>
          <a:xfrm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2C4B13-6AD9-44F4-B175-2669BC4F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E978-0285-4DA1-8550-AE0311A7B52C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22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Clara-Sophie Hansen – FSEZ121             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Lübscher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Kamp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</a:t>
            </a:r>
            <a:r>
              <a:rPr lang="de-DE" sz="2400" dirty="0"/>
              <a:t>Der einzige Weg großartige Arbeit zu leisten ist 110 % zu geben, für das, was man tut.“</a:t>
            </a:r>
            <a:endParaRPr lang="en-US" sz="2400" dirty="0"/>
          </a:p>
        </p:txBody>
      </p:sp>
      <p:pic>
        <p:nvPicPr>
          <p:cNvPr id="15" name="Bildplatzhalter 14" descr="Ein Bild, das Wand, Person, drinnen enthält.&#10;&#10;Automatisch generierte Beschreibung">
            <a:extLst>
              <a:ext uri="{FF2B5EF4-FFF2-40B4-BE49-F238E27FC236}">
                <a16:creationId xmlns:a16="http://schemas.microsoft.com/office/drawing/2014/main" id="{9E4F2BBF-E14C-4AF9-B2ED-217AF7934C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8385" r="-38385"/>
          <a:stretch/>
        </p:blipFill>
        <p:spPr>
          <a:xfrm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0F0A22-77B6-457E-B1A5-B5691C4C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9E99-FA13-43D5-B01A-E9F656E6DC1D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2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Hermann </a:t>
            </a:r>
            <a:r>
              <a:rPr lang="en-US" sz="4000" dirty="0" err="1">
                <a:solidFill>
                  <a:srgbClr val="FFFFFF"/>
                </a:solidFill>
              </a:rPr>
              <a:t>Nikolei</a:t>
            </a:r>
            <a:r>
              <a:rPr lang="en-US" sz="4000" dirty="0">
                <a:solidFill>
                  <a:srgbClr val="FFFFFF"/>
                </a:solidFill>
              </a:rPr>
              <a:t> - </a:t>
            </a:r>
            <a:r>
              <a:rPr lang="en-US" sz="4000" dirty="0" err="1">
                <a:solidFill>
                  <a:srgbClr val="FFFFFF"/>
                </a:solidFill>
              </a:rPr>
              <a:t>Verbindungslehrer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Bildplatzhalter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96126EA2-906E-432F-9302-8B2895509B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27" r="-28880"/>
          <a:stretch/>
        </p:blipFill>
        <p:spPr>
          <a:xfrm flipH="1">
            <a:off x="6626224" y="2490788"/>
            <a:ext cx="3370031" cy="3567112"/>
          </a:xfr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15630A77-13CA-4CBF-85A9-8A0D8980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170-ACF0-4883-8284-6552D04694F3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93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Pia Schaller - </a:t>
            </a:r>
            <a:r>
              <a:rPr lang="en-US" sz="4000" dirty="0" err="1">
                <a:solidFill>
                  <a:srgbClr val="FFFFFF"/>
                </a:solidFill>
              </a:rPr>
              <a:t>Verbindungslehrerin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Bildplatzhalter 4" descr="Ein Bild, das Person, Frau, lächelnd enthält.&#10;&#10;Automatisch generierte Beschreibung">
            <a:extLst>
              <a:ext uri="{FF2B5EF4-FFF2-40B4-BE49-F238E27FC236}">
                <a16:creationId xmlns:a16="http://schemas.microsoft.com/office/drawing/2014/main" id="{0AB68F06-4100-41EB-AC25-C24CCF2BA8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8528" r="-18528" b="4325"/>
          <a:stretch/>
        </p:blipFill>
        <p:spPr>
          <a:xfrm flipH="1">
            <a:off x="6626224" y="2490788"/>
            <a:ext cx="4729163" cy="3412862"/>
          </a:xfr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C7454E3-9578-4BE0-B867-CFDA8164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AD8-F490-4B8D-AC18-46A177C3F50F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1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5AB2215-98F6-432D-9EC4-6474AAA3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Neuigkeiten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D3D375-3639-4753-A4E5-06A76D4B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499" y="563918"/>
            <a:ext cx="6533395" cy="5251645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Der </a:t>
            </a:r>
            <a:r>
              <a:rPr lang="de-DE" b="1" dirty="0"/>
              <a:t>Raucherschulhof</a:t>
            </a:r>
            <a:r>
              <a:rPr lang="de-DE" dirty="0"/>
              <a:t> befindet sich </a:t>
            </a:r>
            <a:r>
              <a:rPr lang="de-DE" b="1" dirty="0"/>
              <a:t>ab sofor</a:t>
            </a:r>
            <a:r>
              <a:rPr lang="de-DE" dirty="0"/>
              <a:t>t im Innenhof vor Gebäude A!</a:t>
            </a:r>
          </a:p>
          <a:p>
            <a:pPr algn="ctr"/>
            <a:endParaRPr lang="de-DE" dirty="0"/>
          </a:p>
        </p:txBody>
      </p:sp>
      <p:pic>
        <p:nvPicPr>
          <p:cNvPr id="1026" name="Picture 2" descr="Regionales Berufsbildungszentrum">
            <a:extLst>
              <a:ext uri="{FF2B5EF4-FFF2-40B4-BE49-F238E27FC236}">
                <a16:creationId xmlns:a16="http://schemas.microsoft.com/office/drawing/2014/main" id="{89E2F7B4-86FF-4CB7-BBD0-59207A81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678" y="1502532"/>
            <a:ext cx="3807738" cy="43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F6FAAEF-FBD5-4B7E-BFE2-511F7C20C09B}"/>
              </a:ext>
            </a:extLst>
          </p:cNvPr>
          <p:cNvSpPr/>
          <p:nvPr/>
        </p:nvSpPr>
        <p:spPr>
          <a:xfrm>
            <a:off x="8762260" y="4180266"/>
            <a:ext cx="204187" cy="22305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EB4F4DC-FE19-4CEB-8A01-B996D4498391}"/>
              </a:ext>
            </a:extLst>
          </p:cNvPr>
          <p:cNvCxnSpPr>
            <a:cxnSpLocks/>
            <a:stCxn id="1026" idx="3"/>
          </p:cNvCxnSpPr>
          <p:nvPr/>
        </p:nvCxnSpPr>
        <p:spPr>
          <a:xfrm flipH="1">
            <a:off x="9068150" y="3659048"/>
            <a:ext cx="1149266" cy="5212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CC6E69DA-3575-4C20-9022-FEE30A60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037C-277D-46FD-85DA-D216B42B7C6E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74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5AB2215-98F6-432D-9EC4-6474AAA3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Neuigkeiten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FEC3C90-0A1C-4324-8F46-7356EA34C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671" y="563917"/>
            <a:ext cx="6854279" cy="5254151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6753D04-26BF-4696-997A-BB04482A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78DA-7DF2-4DB8-BD34-10CDFEFBF430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67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Florian Knuth – FOS21			  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Fachoberschule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Schülersprecher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dirty="0" err="1"/>
              <a:t>Demokratie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keine</a:t>
            </a:r>
            <a:r>
              <a:rPr lang="en-US" sz="2400" dirty="0"/>
              <a:t> </a:t>
            </a:r>
            <a:r>
              <a:rPr lang="en-US" sz="2400" dirty="0" err="1"/>
              <a:t>Frage</a:t>
            </a:r>
            <a:r>
              <a:rPr lang="en-US" sz="2400" dirty="0"/>
              <a:t> der </a:t>
            </a:r>
            <a:r>
              <a:rPr lang="en-US" sz="2400" dirty="0" err="1"/>
              <a:t>Zweckmäßigkeit</a:t>
            </a:r>
            <a:r>
              <a:rPr lang="en-US" sz="2400" dirty="0"/>
              <a:t>, </a:t>
            </a:r>
            <a:r>
              <a:rPr lang="en-US" sz="2400" dirty="0" err="1"/>
              <a:t>sondern</a:t>
            </a:r>
            <a:r>
              <a:rPr lang="en-US" sz="2400" dirty="0"/>
              <a:t> der </a:t>
            </a:r>
            <a:r>
              <a:rPr lang="en-US" sz="2400" dirty="0" err="1"/>
              <a:t>Sittlichkeit</a:t>
            </a:r>
            <a:r>
              <a:rPr lang="en-US" sz="2400" dirty="0"/>
              <a:t>.”</a:t>
            </a:r>
          </a:p>
        </p:txBody>
      </p:sp>
      <p:pic>
        <p:nvPicPr>
          <p:cNvPr id="5" name="Bildplatzhalter 4" descr="Ein Bild, das Person, Mann, drinnen enthält.&#10;&#10;Automatisch generierte Beschreibung">
            <a:extLst>
              <a:ext uri="{FF2B5EF4-FFF2-40B4-BE49-F238E27FC236}">
                <a16:creationId xmlns:a16="http://schemas.microsoft.com/office/drawing/2014/main" id="{F34E21E7-3CA4-46C0-939F-F48339CCDD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85" r="-38385"/>
          <a:stretch/>
        </p:blipFill>
        <p:spPr>
          <a:xfrm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373C6-8C7E-4F50-81ED-6A219156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0431-E58E-4EB4-BCF2-5A3372CB4153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99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Justin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Vielstich</a:t>
            </a:r>
            <a:r>
              <a:rPr lang="en-US" sz="4000" dirty="0">
                <a:solidFill>
                  <a:srgbClr val="FFFFFF"/>
                </a:solidFill>
              </a:rPr>
              <a:t> – BOSS/T21 	 </a:t>
            </a:r>
            <a:r>
              <a:rPr lang="en-US" sz="4000" dirty="0" err="1">
                <a:solidFill>
                  <a:srgbClr val="FFFFFF"/>
                </a:solidFill>
              </a:rPr>
              <a:t>Berufsoberschule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dirty="0" err="1"/>
              <a:t>Ich</a:t>
            </a:r>
            <a:r>
              <a:rPr lang="en-US" sz="2400" dirty="0"/>
              <a:t> </a:t>
            </a:r>
            <a:r>
              <a:rPr lang="en-US" sz="2400" dirty="0" err="1"/>
              <a:t>habe</a:t>
            </a:r>
            <a:r>
              <a:rPr lang="en-US" sz="2400" dirty="0"/>
              <a:t> </a:t>
            </a:r>
            <a:r>
              <a:rPr lang="en-US" sz="2400" dirty="0" err="1"/>
              <a:t>mich</a:t>
            </a:r>
            <a:r>
              <a:rPr lang="en-US" sz="2400" dirty="0"/>
              <a:t> in die SV </a:t>
            </a:r>
            <a:r>
              <a:rPr lang="en-US" sz="2400" dirty="0" err="1"/>
              <a:t>wählen</a:t>
            </a:r>
            <a:r>
              <a:rPr lang="en-US" sz="2400" dirty="0"/>
              <a:t> </a:t>
            </a:r>
            <a:r>
              <a:rPr lang="en-US" sz="2400" dirty="0" err="1"/>
              <a:t>lassen</a:t>
            </a:r>
            <a:r>
              <a:rPr lang="en-US" sz="2400" dirty="0"/>
              <a:t>, um die </a:t>
            </a:r>
            <a:r>
              <a:rPr lang="en-US" sz="2400" dirty="0" err="1"/>
              <a:t>Interessen</a:t>
            </a:r>
            <a:r>
              <a:rPr lang="en-US" sz="2400" dirty="0"/>
              <a:t> der </a:t>
            </a:r>
            <a:r>
              <a:rPr lang="en-US" sz="2400" dirty="0" err="1"/>
              <a:t>Schüler</a:t>
            </a:r>
            <a:r>
              <a:rPr lang="en-US" sz="2400" dirty="0"/>
              <a:t>*</a:t>
            </a:r>
            <a:r>
              <a:rPr lang="en-US" sz="2400" dirty="0" err="1"/>
              <a:t>innen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vertreten</a:t>
            </a:r>
            <a:r>
              <a:rPr lang="en-US" sz="2400" dirty="0"/>
              <a:t> und die SV </a:t>
            </a:r>
            <a:r>
              <a:rPr lang="en-US" sz="2400" dirty="0" err="1"/>
              <a:t>weiter</a:t>
            </a:r>
            <a:r>
              <a:rPr lang="en-US" sz="2400" dirty="0"/>
              <a:t> in den </a:t>
            </a:r>
            <a:r>
              <a:rPr lang="en-US" sz="2400" dirty="0" err="1"/>
              <a:t>Blick</a:t>
            </a:r>
            <a:r>
              <a:rPr lang="en-US" sz="2400" dirty="0"/>
              <a:t> der </a:t>
            </a:r>
            <a:r>
              <a:rPr lang="en-US" sz="2400" dirty="0" err="1"/>
              <a:t>Schüler</a:t>
            </a:r>
            <a:r>
              <a:rPr lang="en-US" sz="2400" dirty="0"/>
              <a:t>*</a:t>
            </a:r>
            <a:r>
              <a:rPr lang="en-US" sz="2400" dirty="0" err="1"/>
              <a:t>innen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rücken</a:t>
            </a:r>
            <a:r>
              <a:rPr lang="en-US" sz="2400" dirty="0"/>
              <a:t>.”</a:t>
            </a:r>
          </a:p>
        </p:txBody>
      </p:sp>
      <p:pic>
        <p:nvPicPr>
          <p:cNvPr id="5" name="Bildplatzhalter 4" descr="Ein Bild, das Person, Mann, darstellend enthält.&#10;&#10;Automatisch generierte Beschreibung">
            <a:extLst>
              <a:ext uri="{FF2B5EF4-FFF2-40B4-BE49-F238E27FC236}">
                <a16:creationId xmlns:a16="http://schemas.microsoft.com/office/drawing/2014/main" id="{8F9DCCD3-726A-4A9B-8AC4-FD1C19AA54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04" r="-48804"/>
          <a:stretch/>
        </p:blipFill>
        <p:spPr>
          <a:xfrm flipH="1"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CB0503-C15C-41F6-9A3F-F244BAAC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D8D5-AE05-4640-B550-EF787181E71C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92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Emilia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Alieva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– BFW221 		 </a:t>
            </a:r>
            <a:r>
              <a:rPr lang="en-US" sz="4000" dirty="0" err="1">
                <a:solidFill>
                  <a:srgbClr val="FFFFFF"/>
                </a:solidFill>
              </a:rPr>
              <a:t>Berufsfachschule</a:t>
            </a:r>
            <a:endParaRPr lang="en-US" sz="40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2400" dirty="0"/>
              <a:t>„Beteiligung setzt Wirkungsmöglichkeit voraus. Sonst braucht sie niemand.“</a:t>
            </a:r>
            <a:endParaRPr lang="en-US" sz="2400" dirty="0"/>
          </a:p>
        </p:txBody>
      </p:sp>
      <p:pic>
        <p:nvPicPr>
          <p:cNvPr id="5" name="Bildplatzhalter 4" descr="Ein Bild, das Person, Wand, Frau, darstellend enthält.&#10;&#10;Automatisch generierte Beschreibung">
            <a:extLst>
              <a:ext uri="{FF2B5EF4-FFF2-40B4-BE49-F238E27FC236}">
                <a16:creationId xmlns:a16="http://schemas.microsoft.com/office/drawing/2014/main" id="{16B8305D-DEAA-46F1-8CC2-C0ED63621B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839" r="-78839"/>
          <a:stretch/>
        </p:blipFill>
        <p:spPr>
          <a:xfrm flipH="1"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E58234-044D-4F2F-B628-1010ECF3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12A2-60D2-4928-A088-3BFACEE900C5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665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Lasse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Garms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BFTA20 	 	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Berufsfachschule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dirty="0" err="1"/>
              <a:t>Ich</a:t>
            </a:r>
            <a:r>
              <a:rPr lang="en-US" sz="2400" dirty="0"/>
              <a:t> bin in der SV, um </a:t>
            </a:r>
            <a:r>
              <a:rPr lang="en-US" sz="2400" dirty="0" err="1"/>
              <a:t>mehr</a:t>
            </a:r>
            <a:r>
              <a:rPr lang="en-US" sz="2400" dirty="0"/>
              <a:t> </a:t>
            </a:r>
            <a:r>
              <a:rPr lang="en-US" sz="2400" dirty="0" err="1"/>
              <a:t>Einsatz</a:t>
            </a:r>
            <a:r>
              <a:rPr lang="en-US" sz="2400" dirty="0"/>
              <a:t> und </a:t>
            </a:r>
            <a:r>
              <a:rPr lang="en-US" sz="2400" dirty="0" err="1"/>
              <a:t>Verbundenheit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</a:t>
            </a:r>
            <a:r>
              <a:rPr lang="en-US" sz="2400" dirty="0" err="1"/>
              <a:t>Schüler</a:t>
            </a:r>
            <a:r>
              <a:rPr lang="en-US" sz="2400" dirty="0"/>
              <a:t> des RBZ </a:t>
            </a:r>
            <a:r>
              <a:rPr lang="en-US" sz="2400" dirty="0" err="1"/>
              <a:t>Steinburgs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schaffen</a:t>
            </a:r>
            <a:r>
              <a:rPr lang="en-US" sz="2400" dirty="0"/>
              <a:t>.” </a:t>
            </a:r>
          </a:p>
        </p:txBody>
      </p:sp>
      <p:pic>
        <p:nvPicPr>
          <p:cNvPr id="5" name="Bildplatzhalter 4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8217A496-0C89-419B-8EFE-85A14D59D4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85" r="-38385"/>
          <a:stretch/>
        </p:blipFill>
        <p:spPr>
          <a:xfrm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325B6D-F424-4F83-91F3-7D9D4ED2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7CB-78F4-408A-8EF3-AE4F5F7367B1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6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Mathis Feldmann – BFTA20 	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Berufsfachschule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“In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Jahr</a:t>
            </a:r>
            <a:r>
              <a:rPr lang="en-US" sz="2400" dirty="0"/>
              <a:t> </a:t>
            </a:r>
            <a:r>
              <a:rPr lang="en-US" sz="2400" dirty="0" err="1"/>
              <a:t>gibt</a:t>
            </a:r>
            <a:r>
              <a:rPr lang="en-US" sz="2400" dirty="0"/>
              <a:t> es </a:t>
            </a:r>
            <a:r>
              <a:rPr lang="en-US" sz="2400" dirty="0" err="1"/>
              <a:t>vieles</a:t>
            </a:r>
            <a:r>
              <a:rPr lang="en-US" sz="2400" dirty="0"/>
              <a:t> </a:t>
            </a:r>
            <a:r>
              <a:rPr lang="en-US" sz="2400" dirty="0" err="1"/>
              <a:t>nachzuholen</a:t>
            </a:r>
            <a:r>
              <a:rPr lang="en-US" sz="2400" dirty="0"/>
              <a:t>, was in den </a:t>
            </a:r>
            <a:r>
              <a:rPr lang="en-US" sz="2400" dirty="0" err="1"/>
              <a:t>letzten</a:t>
            </a:r>
            <a:r>
              <a:rPr lang="en-US" sz="2400" dirty="0"/>
              <a:t> Jahren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geschafft</a:t>
            </a:r>
            <a:r>
              <a:rPr lang="en-US" sz="2400" dirty="0"/>
              <a:t> </a:t>
            </a:r>
            <a:r>
              <a:rPr lang="en-US" sz="2400" dirty="0" err="1"/>
              <a:t>wurde</a:t>
            </a:r>
            <a:r>
              <a:rPr lang="en-US" sz="2400" dirty="0"/>
              <a:t>. </a:t>
            </a:r>
          </a:p>
          <a:p>
            <a:pPr algn="ctr"/>
            <a:r>
              <a:rPr lang="en-US" sz="2400" dirty="0"/>
              <a:t>Die SV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 err="1"/>
              <a:t>mehr</a:t>
            </a:r>
            <a:r>
              <a:rPr lang="en-US" sz="2400" dirty="0"/>
              <a:t> </a:t>
            </a:r>
            <a:r>
              <a:rPr lang="en-US" sz="2400" dirty="0" err="1"/>
              <a:t>erreichen</a:t>
            </a:r>
            <a:r>
              <a:rPr lang="en-US" sz="2400" dirty="0"/>
              <a:t>,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viele</a:t>
            </a:r>
            <a:r>
              <a:rPr lang="en-US" sz="2400" dirty="0"/>
              <a:t> </a:t>
            </a:r>
            <a:r>
              <a:rPr lang="en-US" sz="2400" dirty="0" err="1"/>
              <a:t>denken</a:t>
            </a:r>
            <a:r>
              <a:rPr lang="en-US" sz="2400" dirty="0"/>
              <a:t> </a:t>
            </a:r>
            <a:r>
              <a:rPr lang="en-US" sz="2400" dirty="0" err="1"/>
              <a:t>würden</a:t>
            </a:r>
            <a:r>
              <a:rPr lang="en-US" sz="2400" dirty="0"/>
              <a:t>.”</a:t>
            </a:r>
          </a:p>
        </p:txBody>
      </p:sp>
      <p:pic>
        <p:nvPicPr>
          <p:cNvPr id="15" name="Bildplatzhalter 14" descr="Ein Bild, das Person, sitzend, drinnen, Fenster enthält.&#10;&#10;Automatisch generierte Beschreibung">
            <a:extLst>
              <a:ext uri="{FF2B5EF4-FFF2-40B4-BE49-F238E27FC236}">
                <a16:creationId xmlns:a16="http://schemas.microsoft.com/office/drawing/2014/main" id="{47BE9202-EF0D-4E6D-AC0B-19E5C65476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88" r="-16288"/>
          <a:stretch/>
        </p:blipFill>
        <p:spPr>
          <a:xfrm>
            <a:off x="6626225" y="2490788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68439D-E120-486C-B3F1-1072E8DA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44F3-3DBE-4F5E-A817-D23C9D494E15}" type="datetime1">
              <a:rPr lang="de-DE" smtClean="0"/>
              <a:t>22.11.2021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71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5B4E5-71DE-46FD-A757-EFC9AF7E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Jana Peters – 20KB1 				 </a:t>
            </a:r>
            <a:r>
              <a:rPr lang="en-US" sz="4000" dirty="0" err="1">
                <a:solidFill>
                  <a:srgbClr val="FFFFFF"/>
                </a:solidFill>
              </a:rPr>
              <a:t>Berufsschule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AC83-2D09-49DA-B5A3-EF3F1857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625" y="2490436"/>
            <a:ext cx="472837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“Mein </a:t>
            </a:r>
            <a:r>
              <a:rPr lang="en-US" sz="2400" dirty="0" err="1"/>
              <a:t>Ziel</a:t>
            </a:r>
            <a:r>
              <a:rPr lang="en-US" sz="2400" dirty="0"/>
              <a:t> in der </a:t>
            </a:r>
            <a:r>
              <a:rPr lang="en-US" sz="2400" dirty="0" err="1"/>
              <a:t>diesjährigen</a:t>
            </a:r>
            <a:r>
              <a:rPr lang="en-US" sz="2400" dirty="0"/>
              <a:t> SV </a:t>
            </a:r>
            <a:r>
              <a:rPr lang="en-US" sz="2400" dirty="0" err="1"/>
              <a:t>ist</a:t>
            </a:r>
            <a:r>
              <a:rPr lang="en-US" sz="2400" dirty="0"/>
              <a:t> es,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einheitliche</a:t>
            </a:r>
            <a:r>
              <a:rPr lang="en-US" sz="2400" dirty="0"/>
              <a:t> und </a:t>
            </a:r>
            <a:r>
              <a:rPr lang="en-US" sz="2400" dirty="0" err="1"/>
              <a:t>nachhaltige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schaffen</a:t>
            </a:r>
            <a:r>
              <a:rPr lang="en-US" sz="2400" dirty="0"/>
              <a:t>, um die </a:t>
            </a:r>
            <a:r>
              <a:rPr lang="en-US" sz="2400" dirty="0" err="1"/>
              <a:t>Zusammenarbeit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den </a:t>
            </a:r>
            <a:r>
              <a:rPr lang="en-US" sz="2400" dirty="0" err="1"/>
              <a:t>Schülern</a:t>
            </a:r>
            <a:r>
              <a:rPr lang="en-US" sz="2400" dirty="0"/>
              <a:t>, </a:t>
            </a:r>
            <a:r>
              <a:rPr lang="en-US" sz="2400" dirty="0" err="1"/>
              <a:t>Lehrern</a:t>
            </a:r>
            <a:r>
              <a:rPr lang="en-US" sz="2400" dirty="0"/>
              <a:t> und der </a:t>
            </a:r>
            <a:r>
              <a:rPr lang="en-US" sz="2400" dirty="0" err="1"/>
              <a:t>Schulleitung</a:t>
            </a:r>
            <a:r>
              <a:rPr lang="en-US" sz="2400" dirty="0"/>
              <a:t> </a:t>
            </a:r>
            <a:r>
              <a:rPr lang="en-US" sz="2400" dirty="0" err="1"/>
              <a:t>langfristig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stärken</a:t>
            </a:r>
            <a:r>
              <a:rPr lang="en-US" sz="2400" dirty="0"/>
              <a:t>.”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79856C38-1F16-4FAA-ACA4-ACB0351339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697" r="-44697"/>
          <a:stretch/>
        </p:blipFill>
        <p:spPr>
          <a:xfrm flipH="1">
            <a:off x="6626225" y="2490496"/>
            <a:ext cx="4729163" cy="35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5BD6A2-4262-47B3-BBFE-541547C2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4A93-0B0D-4CE2-8656-96A9B7D32BD4}" type="datetime1">
              <a:rPr lang="de-DE" smtClean="0"/>
              <a:t>22.11.2021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26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</Words>
  <Application>Microsoft Office PowerPoint</Application>
  <PresentationFormat>Breitbild</PresentationFormat>
  <Paragraphs>50</Paragraphs>
  <Slides>17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Eure Schülervertretung</vt:lpstr>
      <vt:lpstr>Neuigkeiten</vt:lpstr>
      <vt:lpstr>Neuigkeiten</vt:lpstr>
      <vt:lpstr>Florian Knuth – FOS21       Fachoberschule -Schülersprecher-</vt:lpstr>
      <vt:lpstr>Justin Vielstich – BOSS/T21   Berufsoberschule</vt:lpstr>
      <vt:lpstr>Emilia Alieva – BFW221    Berufsfachschule</vt:lpstr>
      <vt:lpstr>Lasse Garms – BFTA20     Berufsfachschule</vt:lpstr>
      <vt:lpstr>Mathis Feldmann – BFTA20   Berufsfachschule</vt:lpstr>
      <vt:lpstr>Jana Peters – 20KB1      Berufsschule</vt:lpstr>
      <vt:lpstr>Niclas Rose – 20ME      Berufsschule</vt:lpstr>
      <vt:lpstr>Jeremias Hoffmann – GG219      Berufliches Gymnasium</vt:lpstr>
      <vt:lpstr>Nilay Priebe – GG321       Berufliches Gymnasium</vt:lpstr>
      <vt:lpstr>Frederike König – GG219  Berufliches Gymnasium</vt:lpstr>
      <vt:lpstr>Melanie Kater – BFS220        Lübscher Kamp</vt:lpstr>
      <vt:lpstr>Clara-Sophie Hansen – FSEZ121              Lübscher Kamp</vt:lpstr>
      <vt:lpstr>Hermann Nikolei - Verbindungslehrer</vt:lpstr>
      <vt:lpstr>Pia Schaller - Verbindungslehrerin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  Schülervertretung</dc:title>
  <dc:creator>Peters, Jana</dc:creator>
  <cp:lastModifiedBy>Karsten Oltrogge</cp:lastModifiedBy>
  <cp:revision>11</cp:revision>
  <dcterms:created xsi:type="dcterms:W3CDTF">2021-10-31T17:21:32Z</dcterms:created>
  <dcterms:modified xsi:type="dcterms:W3CDTF">2021-11-22T10:55:53Z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30f3e2-7a1d-4dd6-b4ca-096bea8b9aeb_Enabled">
    <vt:lpwstr>true</vt:lpwstr>
  </property>
  <property fmtid="{D5CDD505-2E9C-101B-9397-08002B2CF9AE}" pid="3" name="MSIP_Label_6130f3e2-7a1d-4dd6-b4ca-096bea8b9aeb_SetDate">
    <vt:lpwstr>2021-10-31T17:38:45Z</vt:lpwstr>
  </property>
  <property fmtid="{D5CDD505-2E9C-101B-9397-08002B2CF9AE}" pid="4" name="MSIP_Label_6130f3e2-7a1d-4dd6-b4ca-096bea8b9aeb_Method">
    <vt:lpwstr>Privileged</vt:lpwstr>
  </property>
  <property fmtid="{D5CDD505-2E9C-101B-9397-08002B2CF9AE}" pid="5" name="MSIP_Label_6130f3e2-7a1d-4dd6-b4ca-096bea8b9aeb_Name">
    <vt:lpwstr>Public</vt:lpwstr>
  </property>
  <property fmtid="{D5CDD505-2E9C-101B-9397-08002B2CF9AE}" pid="6" name="MSIP_Label_6130f3e2-7a1d-4dd6-b4ca-096bea8b9aeb_SiteId">
    <vt:lpwstr>66b9ec7f-68a6-4d5b-a8fe-a7bac3927e7c</vt:lpwstr>
  </property>
  <property fmtid="{D5CDD505-2E9C-101B-9397-08002B2CF9AE}" pid="7" name="MSIP_Label_6130f3e2-7a1d-4dd6-b4ca-096bea8b9aeb_ActionId">
    <vt:lpwstr>9a59ad26-c7c7-4089-82f1-b13069c93c61</vt:lpwstr>
  </property>
  <property fmtid="{D5CDD505-2E9C-101B-9397-08002B2CF9AE}" pid="8" name="MSIP_Label_6130f3e2-7a1d-4dd6-b4ca-096bea8b9aeb_ContentBits">
    <vt:lpwstr>0</vt:lpwstr>
  </property>
</Properties>
</file>